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1344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10/11/2024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Michael Christensen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 October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91</TotalTime>
  <Words>1345</Words>
  <Application>Microsoft Office PowerPoint</Application>
  <PresentationFormat>Widescreen</PresentationFormat>
  <Paragraphs>234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Michael Christensen</cp:lastModifiedBy>
  <cp:revision>199</cp:revision>
  <dcterms:created xsi:type="dcterms:W3CDTF">2021-04-29T18:58:34Z</dcterms:created>
  <dcterms:modified xsi:type="dcterms:W3CDTF">2024-10-12T00:12:47Z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